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78" r:id="rId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86450"/>
  </p:normalViewPr>
  <p:slideViewPr>
    <p:cSldViewPr snapToGrid="0" snapToObjects="1">
      <p:cViewPr varScale="1">
        <p:scale>
          <a:sx n="116" d="100"/>
          <a:sy n="116" d="100"/>
        </p:scale>
        <p:origin x="42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27" d="100"/>
          <a:sy n="127" d="100"/>
        </p:scale>
        <p:origin x="374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79CB0-10AE-2B4E-9C6B-C4E60476F218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826EF-A34C-B242-9F07-ECEE6AB5FC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058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svg"/><Relationship Id="rId5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: Text - zwei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3B9C42C-34FF-5449-889B-A4C5CC80C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038" y="4582298"/>
            <a:ext cx="11591925" cy="831662"/>
          </a:xfrm>
        </p:spPr>
        <p:txBody>
          <a:bodyPr anchor="b"/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Mastertitelformat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E72E4A81-B767-AE4A-B681-C97D1393B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038" y="5586518"/>
            <a:ext cx="11591925" cy="52184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11" name="Fußzeilenplatzhalter 10">
            <a:extLst>
              <a:ext uri="{FF2B5EF4-FFF2-40B4-BE49-F238E27FC236}">
                <a16:creationId xmlns="" xmlns:a16="http://schemas.microsoft.com/office/drawing/2014/main" id="{B0824256-0C83-6149-9E02-30B6C0A83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Bayerische Sportjugend im BLSV e.V.</a:t>
            </a:r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="" xmlns:a16="http://schemas.microsoft.com/office/drawing/2014/main" id="{C8871BD1-E602-164A-A60F-F10581DE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BDCAF-72E8-E840-A93F-0948F36E1DA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23BEA204-67FA-5644-B1F6-1DA28E723E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93958" y="1530543"/>
            <a:ext cx="5144181" cy="287919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5">
            <a:extLst>
              <a:ext uri="{FF2B5EF4-FFF2-40B4-BE49-F238E27FC236}">
                <a16:creationId xmlns="" xmlns:a16="http://schemas.microsoft.com/office/drawing/2014/main" id="{0C7BA9B2-84D0-3B45-A76E-46F01B6C5E3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861" y="1530543"/>
            <a:ext cx="5144181" cy="287919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868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AB05B16-9A0D-2848-AC52-E00EBC8CA7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035988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Inhaltsverzeichnis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63C3CAED-776F-FA4A-A993-857E2058D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35988" cy="40513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DFD18C5-C35B-6245-AEAD-C37F36DBC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Bayerische Sportjugend im BLSV e.V.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5AF2F33-C674-EA40-8B9C-774649E3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BDCAF-72E8-E840-A93F-0948F36E1D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6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AB05B16-9A0D-2848-AC52-E00EBC8CA7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035988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63C3CAED-776F-FA4A-A993-857E2058D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35988" cy="40513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DFD18C5-C35B-6245-AEAD-C37F36DBC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Bayerische Sportjugend im BLSV e.V.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5AF2F33-C674-EA40-8B9C-774649E3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BDCAF-72E8-E840-A93F-0948F36E1D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4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25DCCCEB-98E8-204B-8FE9-A22AEEB10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Bayerische Sportjugend im BLSV e.V.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F98D1EA3-8759-6342-9406-E3A1BDED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BDCAF-72E8-E840-A93F-0948F36E1DA3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Inhaltsplatzhalter 3">
            <a:extLst>
              <a:ext uri="{FF2B5EF4-FFF2-40B4-BE49-F238E27FC236}">
                <a16:creationId xmlns="" xmlns:a16="http://schemas.microsoft.com/office/drawing/2014/main" id="{FB838AAE-B7D6-854C-A3BF-2FA2332DBC6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062825" y="1931920"/>
            <a:ext cx="3096000" cy="3096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="" xmlns:a16="http://schemas.microsoft.com/office/drawing/2014/main" id="{46C7FEC4-0493-1748-8C7B-981BFDAAC2BF}"/>
              </a:ext>
            </a:extLst>
          </p:cNvPr>
          <p:cNvSpPr/>
          <p:nvPr userDrawn="1"/>
        </p:nvSpPr>
        <p:spPr>
          <a:xfrm>
            <a:off x="2928091" y="1931920"/>
            <a:ext cx="3096000" cy="309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Titel 1">
            <a:extLst>
              <a:ext uri="{FF2B5EF4-FFF2-40B4-BE49-F238E27FC236}">
                <a16:creationId xmlns="" xmlns:a16="http://schemas.microsoft.com/office/drawing/2014/main" id="{952E2A71-05DD-5042-8F24-F162846006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6485" y="2587902"/>
            <a:ext cx="1763453" cy="489857"/>
          </a:xfrm>
        </p:spPr>
        <p:txBody>
          <a:bodyPr anchor="b">
            <a:normAutofit/>
          </a:bodyPr>
          <a:lstStyle>
            <a:lvl1pPr>
              <a:defRPr sz="29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Kontakt</a:t>
            </a:r>
          </a:p>
        </p:txBody>
      </p:sp>
      <p:sp>
        <p:nvSpPr>
          <p:cNvPr id="19" name="Textplatzhalter 3">
            <a:extLst>
              <a:ext uri="{FF2B5EF4-FFF2-40B4-BE49-F238E27FC236}">
                <a16:creationId xmlns="" xmlns:a16="http://schemas.microsoft.com/office/drawing/2014/main" id="{8B3F700B-6CAB-E34C-8CF3-E2B21CAB66A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326485" y="3241045"/>
            <a:ext cx="2369943" cy="1114627"/>
          </a:xfrm>
        </p:spPr>
        <p:txBody>
          <a:bodyPr/>
          <a:lstStyle>
            <a:lvl1pPr marL="0" indent="0">
              <a:lnSpc>
                <a:spcPts val="122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Max Mustermann</a:t>
            </a:r>
          </a:p>
          <a:p>
            <a:pPr lvl="0"/>
            <a:r>
              <a:rPr lang="de-DE" dirty="0" err="1"/>
              <a:t>Mail@Muster.com</a:t>
            </a:r>
            <a:endParaRPr lang="de-DE" dirty="0"/>
          </a:p>
          <a:p>
            <a:pPr lvl="0"/>
            <a:r>
              <a:rPr lang="de-DE" dirty="0"/>
              <a:t>Musterstraße 01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="" xmlns:a16="http://schemas.microsoft.com/office/drawing/2014/main" id="{80A33C6D-63B9-B448-B242-8F12C5F8BD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37829" y="3186191"/>
            <a:ext cx="223292" cy="223292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="" xmlns:a16="http://schemas.microsoft.com/office/drawing/2014/main" id="{7EB1A854-85AC-D647-8A16-669EF912E6B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37829" y="3788873"/>
            <a:ext cx="223252" cy="194041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="" xmlns:a16="http://schemas.microsoft.com/office/drawing/2014/main" id="{9F936074-84BC-DC4D-8476-1CC8E5301A2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7830" y="3519946"/>
            <a:ext cx="223291" cy="15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01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6F4A6F6-CFA5-0042-9ADC-1F3514A990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542689"/>
            <a:ext cx="10515600" cy="1772622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Danke für Ihre Aufmerksamkeit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9D6D0298-A1B7-1546-A4F8-8FE640B6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Bayerische Sportjugend im BLSV e.V.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632C8021-DFEB-9146-B779-F2260B8C2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BDCAF-72E8-E840-A93F-0948F36E1D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14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="" xmlns:a16="http://schemas.microsoft.com/office/drawing/2014/main" id="{E2E38A22-B754-5140-9CC1-D18AF66A3BA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6F7E16E1-2325-304A-90E7-367C5333D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376D8047-39BF-2548-A75F-101E947A7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54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BA05CED-6498-C345-B6E5-F60B12095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65440" y="6524679"/>
            <a:ext cx="2887210" cy="1927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Bayerische Sportjugend im BLSV e.V.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621A1B34-EB8A-F340-B573-4D47ED935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279" y="6436678"/>
            <a:ext cx="980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8BDCAF-72E8-E840-A93F-0948F36E1DA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="" xmlns:a16="http://schemas.microsoft.com/office/drawing/2014/main" id="{15B95427-26FD-A242-B647-83C59B81D18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00038" y="6515252"/>
            <a:ext cx="2020961" cy="20209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4292D93D-FF8D-BD46-B63E-851178B21B3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911839" y="365125"/>
            <a:ext cx="980124" cy="88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3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3" r:id="rId2"/>
    <p:sldLayoutId id="2147483685" r:id="rId3"/>
    <p:sldLayoutId id="2147483687" r:id="rId4"/>
    <p:sldLayoutId id="2147483668" r:id="rId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02" userDrawn="1">
          <p15:clr>
            <a:srgbClr val="F26B43"/>
          </p15:clr>
        </p15:guide>
        <p15:guide id="2" pos="189" userDrawn="1">
          <p15:clr>
            <a:srgbClr val="F26B43"/>
          </p15:clr>
        </p15:guide>
        <p15:guide id="3" pos="7491" userDrawn="1">
          <p15:clr>
            <a:srgbClr val="F26B43"/>
          </p15:clr>
        </p15:guide>
        <p15:guide id="4" orient="horz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582A88B-DE27-334D-937E-4F0F92729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1206" y="1819751"/>
            <a:ext cx="7155206" cy="1004220"/>
          </a:xfrm>
        </p:spPr>
        <p:txBody>
          <a:bodyPr>
            <a:normAutofit fontScale="90000"/>
          </a:bodyPr>
          <a:lstStyle/>
          <a:p>
            <a:r>
              <a:rPr lang="de-DE" b="0" dirty="0"/>
              <a:t/>
            </a:r>
            <a:br>
              <a:rPr lang="de-DE" b="0" dirty="0"/>
            </a:br>
            <a:r>
              <a:rPr lang="de-DE" b="0" dirty="0"/>
              <a:t> </a:t>
            </a:r>
            <a:r>
              <a:rPr lang="de-DE" sz="4000" dirty="0"/>
              <a:t>CLUBASSISTENTEN-AUSBILDUNG </a:t>
            </a:r>
            <a:r>
              <a:rPr lang="de-DE" sz="4000" b="0" dirty="0"/>
              <a:t/>
            </a:r>
            <a:br>
              <a:rPr lang="de-DE" sz="4000" b="0" dirty="0"/>
            </a:br>
            <a:r>
              <a:rPr lang="de-DE" sz="4000" dirty="0"/>
              <a:t>für Mädels und Jungs </a:t>
            </a:r>
            <a:r>
              <a:rPr lang="de-DE" sz="4000" b="0" dirty="0"/>
              <a:t/>
            </a:r>
            <a:br>
              <a:rPr lang="de-DE" sz="4000" b="0" dirty="0"/>
            </a:br>
            <a:r>
              <a:rPr lang="de-DE" sz="4000" dirty="0"/>
              <a:t>ab 14 Jahren </a:t>
            </a:r>
            <a:endParaRPr lang="de-DE" sz="4000" dirty="0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80B2E602-BA9C-480F-857C-3F8B85142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038" y="2836313"/>
            <a:ext cx="11591925" cy="521841"/>
          </a:xfrm>
        </p:spPr>
        <p:txBody>
          <a:bodyPr>
            <a:noAutofit/>
          </a:bodyPr>
          <a:lstStyle/>
          <a:p>
            <a:endParaRPr lang="de-DE" sz="1000" dirty="0"/>
          </a:p>
          <a:p>
            <a:r>
              <a:rPr lang="de-DE" sz="1000" dirty="0"/>
              <a:t> </a:t>
            </a:r>
            <a:r>
              <a:rPr lang="de-DE" sz="1000" b="1" dirty="0"/>
              <a:t>Termin: </a:t>
            </a:r>
            <a:r>
              <a:rPr lang="de-DE" sz="1000" dirty="0"/>
              <a:t>Freitag, </a:t>
            </a:r>
            <a:r>
              <a:rPr lang="de-DE" sz="1000" dirty="0" smtClean="0"/>
              <a:t>09.11.2024 + </a:t>
            </a:r>
            <a:r>
              <a:rPr lang="de-DE" sz="1000" dirty="0"/>
              <a:t>Samstag, </a:t>
            </a:r>
            <a:r>
              <a:rPr lang="de-DE" sz="1000" dirty="0" smtClean="0"/>
              <a:t>10.11.2024 </a:t>
            </a:r>
            <a:endParaRPr lang="de-DE" sz="1000" dirty="0"/>
          </a:p>
          <a:p>
            <a:r>
              <a:rPr lang="de-DE" sz="1000" dirty="0" smtClean="0"/>
              <a:t>Freitag 16.11.2024 + </a:t>
            </a:r>
            <a:r>
              <a:rPr lang="de-DE" sz="1000" dirty="0"/>
              <a:t>Samstag, </a:t>
            </a:r>
            <a:r>
              <a:rPr lang="de-DE" sz="1000" dirty="0" smtClean="0"/>
              <a:t>17.11.2024 </a:t>
            </a:r>
            <a:endParaRPr lang="de-DE" sz="1000" dirty="0"/>
          </a:p>
          <a:p>
            <a:r>
              <a:rPr lang="de-DE" sz="1000" dirty="0"/>
              <a:t>jeweils Beginn: </a:t>
            </a:r>
            <a:r>
              <a:rPr lang="de-DE" sz="1000" dirty="0" smtClean="0"/>
              <a:t> 8:30 </a:t>
            </a:r>
            <a:r>
              <a:rPr lang="de-DE" sz="1000" dirty="0"/>
              <a:t>Uhr Ende: </a:t>
            </a:r>
            <a:r>
              <a:rPr lang="de-DE" sz="1000" dirty="0" smtClean="0"/>
              <a:t>16:00 </a:t>
            </a:r>
            <a:r>
              <a:rPr lang="de-DE" sz="1000" dirty="0"/>
              <a:t>Uhr </a:t>
            </a:r>
          </a:p>
          <a:p>
            <a:r>
              <a:rPr lang="de-DE" sz="1000" b="1" dirty="0"/>
              <a:t>Ort: </a:t>
            </a:r>
            <a:r>
              <a:rPr lang="de-DE" sz="1000" dirty="0" smtClean="0"/>
              <a:t>Dreifaltigkeits-Mittelschule Amberg</a:t>
            </a:r>
            <a:endParaRPr lang="de-DE" sz="1000" dirty="0"/>
          </a:p>
          <a:p>
            <a:r>
              <a:rPr lang="de-DE" sz="1000" b="1" dirty="0"/>
              <a:t>Teilnehmende: </a:t>
            </a:r>
            <a:r>
              <a:rPr lang="de-DE" sz="1000" dirty="0"/>
              <a:t>Alle Jugendlichen ab 13 Jahren (die 2024 noch 14 Jahre werden) , </a:t>
            </a:r>
          </a:p>
          <a:p>
            <a:r>
              <a:rPr lang="de-DE" sz="1000" dirty="0"/>
              <a:t>a</a:t>
            </a:r>
            <a:r>
              <a:rPr lang="de-DE" sz="1000" dirty="0" smtClean="0"/>
              <a:t>us Amberg oder dem Landkreis Amberg-Sulzbach </a:t>
            </a:r>
            <a:endParaRPr lang="de-DE" sz="1000" dirty="0"/>
          </a:p>
          <a:p>
            <a:r>
              <a:rPr lang="de-DE" sz="1000" b="1" dirty="0"/>
              <a:t>Themen: </a:t>
            </a:r>
            <a:r>
              <a:rPr lang="de-DE" sz="1000" dirty="0"/>
              <a:t>Der Clubassistent unterstützt als jugendlicher Helfer die Übungsleiter, </a:t>
            </a:r>
            <a:r>
              <a:rPr lang="de-DE" sz="1000" dirty="0" smtClean="0"/>
              <a:t/>
            </a:r>
            <a:br>
              <a:rPr lang="de-DE" sz="1000" dirty="0" smtClean="0"/>
            </a:br>
            <a:r>
              <a:rPr lang="de-DE" sz="1000" dirty="0" smtClean="0"/>
              <a:t>Trainer</a:t>
            </a:r>
            <a:r>
              <a:rPr lang="de-DE" sz="1000" dirty="0"/>
              <a:t>, oder Abteilungsleiter bei deren Arbeit im Verein. </a:t>
            </a:r>
            <a:r>
              <a:rPr lang="de-DE" sz="1000" dirty="0" smtClean="0"/>
              <a:t/>
            </a:r>
            <a:br>
              <a:rPr lang="de-DE" sz="1000" dirty="0" smtClean="0"/>
            </a:br>
            <a:r>
              <a:rPr lang="de-DE" sz="1000" dirty="0" smtClean="0"/>
              <a:t>Zu </a:t>
            </a:r>
            <a:r>
              <a:rPr lang="de-DE" sz="1000" dirty="0"/>
              <a:t>den Tätigkeitsfeldern kann neben der Mithilfe bei den Sport- und Bewegungsstunden auch die </a:t>
            </a:r>
            <a:r>
              <a:rPr lang="de-DE" sz="1000" dirty="0" smtClean="0"/>
              <a:t>Unterstützung </a:t>
            </a:r>
            <a:r>
              <a:rPr lang="de-DE" sz="1000" dirty="0"/>
              <a:t>von Freizeitaktivitäten, </a:t>
            </a:r>
            <a:r>
              <a:rPr lang="de-DE" sz="1000" dirty="0" smtClean="0"/>
              <a:t/>
            </a:r>
            <a:br>
              <a:rPr lang="de-DE" sz="1000" dirty="0" smtClean="0"/>
            </a:br>
            <a:r>
              <a:rPr lang="de-DE" sz="1000" dirty="0" smtClean="0"/>
              <a:t>Betreuung </a:t>
            </a:r>
            <a:r>
              <a:rPr lang="de-DE" sz="1000" dirty="0"/>
              <a:t>von Gruppen bei Ferienfreizeiten, Fahrten, kulturellen Aktivitäten und Wettkämpfen gehören. </a:t>
            </a:r>
          </a:p>
          <a:p>
            <a:r>
              <a:rPr lang="de-DE" sz="1000" dirty="0"/>
              <a:t>Die JULEICA kann ebenfalls beantragt werden. </a:t>
            </a:r>
          </a:p>
          <a:p>
            <a:r>
              <a:rPr lang="de-DE" sz="1000" b="1" dirty="0"/>
              <a:t>Kosten: </a:t>
            </a:r>
            <a:r>
              <a:rPr lang="de-DE" sz="1000" dirty="0"/>
              <a:t>60 € für Unterkunft &amp; Verpflegung, Betreuung und Programm. </a:t>
            </a:r>
          </a:p>
          <a:p>
            <a:r>
              <a:rPr lang="de-DE" sz="1000" b="1" dirty="0" smtClean="0"/>
              <a:t>Informationen vorab gerne bei: reinhard.weber@bsj-amberg.de</a:t>
            </a:r>
            <a:endParaRPr lang="de-DE" sz="10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D6653473-E2F4-B44F-96D3-75E13FFCD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Bayerische Sportjugend im BLSV e.V.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25049008-F370-B349-B141-8A3F6DE3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BDCAF-72E8-E840-A93F-0948F36E1DA3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21" name="Inhaltsplatzhalter 20">
            <a:extLst>
              <a:ext uri="{FF2B5EF4-FFF2-40B4-BE49-F238E27FC236}">
                <a16:creationId xmlns="" xmlns:a16="http://schemas.microsoft.com/office/drawing/2014/main" id="{B78CD6C8-65D2-CF17-4926-37AA088694D7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rcRect/>
          <a:stretch/>
        </p:blipFill>
        <p:spPr>
          <a:xfrm>
            <a:off x="1351219" y="840259"/>
            <a:ext cx="3128441" cy="2086670"/>
          </a:xfrm>
        </p:spPr>
      </p:pic>
    </p:spTree>
    <p:extLst>
      <p:ext uri="{BB962C8B-B14F-4D97-AF65-F5344CB8AC3E}">
        <p14:creationId xmlns:p14="http://schemas.microsoft.com/office/powerpoint/2010/main" val="324381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sterseiten">
  <a:themeElements>
    <a:clrScheme name="Bsj - Farbkonzept">
      <a:dk1>
        <a:srgbClr val="000000"/>
      </a:dk1>
      <a:lt1>
        <a:srgbClr val="FFFFFF"/>
      </a:lt1>
      <a:dk2>
        <a:srgbClr val="7B7C7E"/>
      </a:dk2>
      <a:lt2>
        <a:srgbClr val="FFFFFF"/>
      </a:lt2>
      <a:accent1>
        <a:srgbClr val="EE7F00"/>
      </a:accent1>
      <a:accent2>
        <a:srgbClr val="7B7C7E"/>
      </a:accent2>
      <a:accent3>
        <a:srgbClr val="999998"/>
      </a:accent3>
      <a:accent4>
        <a:srgbClr val="CECECE"/>
      </a:accent4>
      <a:accent5>
        <a:srgbClr val="EDEDED"/>
      </a:accent5>
      <a:accent6>
        <a:srgbClr val="E73458"/>
      </a:accent6>
      <a:hlink>
        <a:srgbClr val="EE7F00"/>
      </a:hlink>
      <a:folHlink>
        <a:srgbClr val="7B7C7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Musterseiten</vt:lpstr>
      <vt:lpstr>  CLUBASSISTENTEN-AUSBILDUNG  für Mädels und Jungs  ab 14 Jahren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Pohl, Linus</dc:creator>
  <cp:lastModifiedBy>Microsoft-Konto</cp:lastModifiedBy>
  <cp:revision>179</cp:revision>
  <cp:lastPrinted>2023-10-14T15:01:52Z</cp:lastPrinted>
  <dcterms:created xsi:type="dcterms:W3CDTF">2021-02-03T11:38:20Z</dcterms:created>
  <dcterms:modified xsi:type="dcterms:W3CDTF">2024-10-11T10:41:37Z</dcterms:modified>
</cp:coreProperties>
</file>